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427" r:id="rId7"/>
  </p:sldIdLst>
  <p:sldSz cx="12192000" cy="6858000"/>
  <p:notesSz cx="6858000" cy="9144000"/>
  <p:embeddedFontLst>
    <p:embeddedFont>
      <p:font typeface="方正书宋_GBK" panose="03000509000000000000" pitchFamily="65" charset="-122"/>
      <p:regular r:id="rId8"/>
    </p:embeddedFont>
    <p:embeddedFont>
      <p:font typeface="方正宋黑_GBK" panose="03000509000000000000" pitchFamily="65" charset="-122"/>
      <p:regular r:id="rId9"/>
    </p:embeddedFont>
    <p:embeddedFont>
      <p:font typeface="微软雅黑" panose="020B0503020204020204" pitchFamily="34" charset="-122"/>
      <p:regular r:id="rId10"/>
      <p:bold r:id="rId11"/>
    </p:embeddedFont>
    <p:embeddedFont>
      <p:font typeface="方正黑体_GBK" panose="03000509000000000000" pitchFamily="65" charset="-122"/>
      <p:regular r:id="rId12"/>
    </p:embeddedFont>
    <p:embeddedFont>
      <p:font typeface="NEU-BZ" panose="02010600010101010101" pitchFamily="2" charset="-122"/>
      <p:regular r:id="rId13"/>
      <p:bold r:id="rId14"/>
      <p:italic r:id="rId15"/>
      <p:boldItalic r:id="rId16"/>
    </p:embeddedFont>
    <p:embeddedFont>
      <p:font typeface="NEU-HZ" panose="02010600010101010101" pitchFamily="2" charset="-122"/>
      <p:regular r:id="rId17"/>
      <p:italic r:id="rId18"/>
    </p:embeddedFont>
    <p:embeddedFont>
      <p:font typeface="方正隶变_GBK" panose="03000509000000000000" pitchFamily="65" charset="-122"/>
      <p:regular r:id="rId19"/>
    </p:embeddedFont>
    <p:embeddedFont>
      <p:font typeface="方正仿宋_GBK" panose="03000509000000000000" pitchFamily="65" charset="-122"/>
      <p:regular r:id="rId20"/>
    </p:embeddedFont>
    <p:embeddedFont>
      <p:font typeface="方正大标宋简体" panose="02010600030101010101" charset="-122"/>
      <p:regular r:id="rId21"/>
    </p:embeddedFont>
    <p:embeddedFont>
      <p:font typeface="方正大标宋_GBK" panose="03000509000000000000" pitchFamily="65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方正小标宋_GBK" panose="03000509000000000000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古诗词诵读练习 （三）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21101" y="841080"/>
            <a:ext cx="1079164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《江上渔者》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《泊船瓜洲》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一、下列诗句朗读节奏划分正确的一项是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京口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瓜洲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水间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钟山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只隔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数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重山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春风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绿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江南岸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明月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何时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照我还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71259" y="22240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85203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二、给下列加点字词选择正确的解释。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京口瓜洲一水间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珠江　　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长江　　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大运河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钟山只隔数重山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几层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几座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重复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但爱鲈鱼美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单单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只是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可是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83810" y="177550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83810" y="33463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04036" y="49413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635428" y="2121752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635428" y="3692637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56865" y="5249174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三、把诗句补充完整。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江上往来人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出没风波里。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明月何时照我还。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62795" y="218094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但爱鲈鱼美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87354" y="218094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君看一叶舟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425991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春风又绿江南岸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9343" y="861093"/>
            <a:ext cx="973922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四、按要求写诗句。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《泊船瓜洲》中表达了思乡之情的诗句是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。我还知道类似的诗句有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《江上渔者》中表达了对渔民的关切和同情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江上往来人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的规劝的诗句是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类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似的诗句有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888521" y="2394742"/>
            <a:ext cx="6024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春风又绿江南岸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明月何时照我还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45410" y="3136612"/>
            <a:ext cx="43829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举头望明月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低头思故乡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15308" y="4557928"/>
            <a:ext cx="43829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君看一叶舟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出没风波里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17221" y="5322053"/>
            <a:ext cx="43829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谁知盘中餐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粒粒皆辛苦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249</Words>
  <Application>Microsoft Office PowerPoint</Application>
  <PresentationFormat>宽屏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Times New Roman</vt:lpstr>
      <vt:lpstr>方正书宋_GBK</vt:lpstr>
      <vt:lpstr>方正宋黑_GBK</vt:lpstr>
      <vt:lpstr>微软雅黑</vt:lpstr>
      <vt:lpstr>方正黑体_GBK</vt:lpstr>
      <vt:lpstr>NEU-BZ</vt:lpstr>
      <vt:lpstr>NEU-HZ</vt:lpstr>
      <vt:lpstr>方正隶变_GBK</vt:lpstr>
      <vt:lpstr>Wingdings</vt:lpstr>
      <vt:lpstr>方正仿宋_GBK</vt:lpstr>
      <vt:lpstr>宋体</vt:lpstr>
      <vt:lpstr>汉仪雅酷黑 95W</vt:lpstr>
      <vt:lpstr>方正大标宋简体</vt:lpstr>
      <vt:lpstr>方正大标宋_GBK</vt:lpstr>
      <vt:lpstr>Calibri</vt:lpstr>
      <vt:lpstr>方正小标宋_GBK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2026-03-18T06:18:48Z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